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3" r:id="rId3"/>
    <p:sldId id="264" r:id="rId4"/>
    <p:sldId id="265" r:id="rId5"/>
    <p:sldId id="266" r:id="rId6"/>
  </p:sldIdLst>
  <p:sldSz cx="9144000" cy="5143500" type="screen16x9"/>
  <p:notesSz cx="6858000" cy="9144000"/>
  <p:embeddedFontLst>
    <p:embeddedFont>
      <p:font typeface="Corsiva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hd2tde2wrGN6Mx5i4uc+qs/6c3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7CEF0D-F073-42C5-BA9D-2D9E2D12CD14}" v="117" dt="2021-02-26T18:24:15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iot Burgess" userId="1019a995-3a75-4da5-85ed-4592dbeb3436" providerId="ADAL" clId="{3C7CEF0D-F073-42C5-BA9D-2D9E2D12CD14}"/>
    <pc:docChg chg="undo custSel delSld modSld sldOrd">
      <pc:chgData name="Elliot Burgess" userId="1019a995-3a75-4da5-85ed-4592dbeb3436" providerId="ADAL" clId="{3C7CEF0D-F073-42C5-BA9D-2D9E2D12CD14}" dt="2021-02-26T18:28:27.894" v="215"/>
      <pc:docMkLst>
        <pc:docMk/>
      </pc:docMkLst>
      <pc:sldChg chg="ord">
        <pc:chgData name="Elliot Burgess" userId="1019a995-3a75-4da5-85ed-4592dbeb3436" providerId="ADAL" clId="{3C7CEF0D-F073-42C5-BA9D-2D9E2D12CD14}" dt="2021-02-26T18:28:27.894" v="215"/>
        <pc:sldMkLst>
          <pc:docMk/>
          <pc:sldMk cId="0" sldId="257"/>
        </pc:sldMkLst>
      </pc:sldChg>
      <pc:sldChg chg="addSp modSp mod">
        <pc:chgData name="Elliot Burgess" userId="1019a995-3a75-4da5-85ed-4592dbeb3436" providerId="ADAL" clId="{3C7CEF0D-F073-42C5-BA9D-2D9E2D12CD14}" dt="2021-02-26T16:20:57.311" v="83" actId="1076"/>
        <pc:sldMkLst>
          <pc:docMk/>
          <pc:sldMk cId="0" sldId="258"/>
        </pc:sldMkLst>
        <pc:spChg chg="add mod">
          <ac:chgData name="Elliot Burgess" userId="1019a995-3a75-4da5-85ed-4592dbeb3436" providerId="ADAL" clId="{3C7CEF0D-F073-42C5-BA9D-2D9E2D12CD14}" dt="2021-02-26T16:20:36.461" v="73" actId="1076"/>
          <ac:spMkLst>
            <pc:docMk/>
            <pc:sldMk cId="0" sldId="258"/>
            <ac:spMk id="30" creationId="{03FC09CD-6A94-4288-9B59-0BBE468E2BAD}"/>
          </ac:spMkLst>
        </pc:spChg>
        <pc:spChg chg="mod">
          <ac:chgData name="Elliot Burgess" userId="1019a995-3a75-4da5-85ed-4592dbeb3436" providerId="ADAL" clId="{3C7CEF0D-F073-42C5-BA9D-2D9E2D12CD14}" dt="2021-02-26T16:20:15.434" v="50"/>
          <ac:spMkLst>
            <pc:docMk/>
            <pc:sldMk cId="0" sldId="258"/>
            <ac:spMk id="92" creationId="{00000000-0000-0000-0000-000000000000}"/>
          </ac:spMkLst>
        </pc:spChg>
        <pc:picChg chg="mod">
          <ac:chgData name="Elliot Burgess" userId="1019a995-3a75-4da5-85ed-4592dbeb3436" providerId="ADAL" clId="{3C7CEF0D-F073-42C5-BA9D-2D9E2D12CD14}" dt="2021-02-26T16:20:54.659" v="82" actId="1076"/>
          <ac:picMkLst>
            <pc:docMk/>
            <pc:sldMk cId="0" sldId="258"/>
            <ac:picMk id="26" creationId="{1A6E918C-E6EC-4FB3-BCFC-5E73C552EE43}"/>
          </ac:picMkLst>
        </pc:picChg>
        <pc:picChg chg="mod">
          <ac:chgData name="Elliot Burgess" userId="1019a995-3a75-4da5-85ed-4592dbeb3436" providerId="ADAL" clId="{3C7CEF0D-F073-42C5-BA9D-2D9E2D12CD14}" dt="2021-02-26T16:20:47.363" v="78" actId="1076"/>
          <ac:picMkLst>
            <pc:docMk/>
            <pc:sldMk cId="0" sldId="258"/>
            <ac:picMk id="27" creationId="{DE7A7E85-12B1-4CA2-9D5A-788DEC46CA67}"/>
          </ac:picMkLst>
        </pc:picChg>
        <pc:picChg chg="mod">
          <ac:chgData name="Elliot Burgess" userId="1019a995-3a75-4da5-85ed-4592dbeb3436" providerId="ADAL" clId="{3C7CEF0D-F073-42C5-BA9D-2D9E2D12CD14}" dt="2021-02-26T16:20:49.798" v="79" actId="1076"/>
          <ac:picMkLst>
            <pc:docMk/>
            <pc:sldMk cId="0" sldId="258"/>
            <ac:picMk id="28" creationId="{E2D51580-4FDA-41D6-A913-DF7FAE49C5F1}"/>
          </ac:picMkLst>
        </pc:picChg>
        <pc:picChg chg="mod">
          <ac:chgData name="Elliot Burgess" userId="1019a995-3a75-4da5-85ed-4592dbeb3436" providerId="ADAL" clId="{3C7CEF0D-F073-42C5-BA9D-2D9E2D12CD14}" dt="2021-02-26T16:20:52.828" v="81" actId="1076"/>
          <ac:picMkLst>
            <pc:docMk/>
            <pc:sldMk cId="0" sldId="258"/>
            <ac:picMk id="29" creationId="{0AC86EBF-5F96-4514-B0E2-8C89CCF8768F}"/>
          </ac:picMkLst>
        </pc:picChg>
        <pc:picChg chg="mod">
          <ac:chgData name="Elliot Burgess" userId="1019a995-3a75-4da5-85ed-4592dbeb3436" providerId="ADAL" clId="{3C7CEF0D-F073-42C5-BA9D-2D9E2D12CD14}" dt="2021-02-26T16:20:57.311" v="83" actId="1076"/>
          <ac:picMkLst>
            <pc:docMk/>
            <pc:sldMk cId="0" sldId="258"/>
            <ac:picMk id="86" creationId="{00000000-0000-0000-0000-000000000000}"/>
          </ac:picMkLst>
        </pc:picChg>
        <pc:picChg chg="mod">
          <ac:chgData name="Elliot Burgess" userId="1019a995-3a75-4da5-85ed-4592dbeb3436" providerId="ADAL" clId="{3C7CEF0D-F073-42C5-BA9D-2D9E2D12CD14}" dt="2021-02-26T16:20:51.248" v="80" actId="1076"/>
          <ac:picMkLst>
            <pc:docMk/>
            <pc:sldMk cId="0" sldId="258"/>
            <ac:picMk id="3074" creationId="{3EC05077-7CD9-429D-926C-E00F1A874394}"/>
          </ac:picMkLst>
        </pc:picChg>
      </pc:sldChg>
      <pc:sldChg chg="addSp delSp modSp">
        <pc:chgData name="Elliot Burgess" userId="1019a995-3a75-4da5-85ed-4592dbeb3436" providerId="ADAL" clId="{3C7CEF0D-F073-42C5-BA9D-2D9E2D12CD14}" dt="2021-02-26T16:18:21.433" v="39" actId="478"/>
        <pc:sldMkLst>
          <pc:docMk/>
          <pc:sldMk cId="0" sldId="259"/>
        </pc:sldMkLst>
        <pc:picChg chg="mod">
          <ac:chgData name="Elliot Burgess" userId="1019a995-3a75-4da5-85ed-4592dbeb3436" providerId="ADAL" clId="{3C7CEF0D-F073-42C5-BA9D-2D9E2D12CD14}" dt="2021-02-26T16:18:20.004" v="38" actId="1076"/>
          <ac:picMkLst>
            <pc:docMk/>
            <pc:sldMk cId="0" sldId="259"/>
            <ac:picMk id="6146" creationId="{124D83A6-3DDD-40F7-8566-25A53FF4E8AF}"/>
          </ac:picMkLst>
        </pc:picChg>
        <pc:picChg chg="del mod">
          <ac:chgData name="Elliot Burgess" userId="1019a995-3a75-4da5-85ed-4592dbeb3436" providerId="ADAL" clId="{3C7CEF0D-F073-42C5-BA9D-2D9E2D12CD14}" dt="2021-02-26T16:18:21.433" v="39" actId="478"/>
          <ac:picMkLst>
            <pc:docMk/>
            <pc:sldMk cId="0" sldId="259"/>
            <ac:picMk id="6156" creationId="{285655E5-5350-4E30-8111-B1FE024D7E1C}"/>
          </ac:picMkLst>
        </pc:picChg>
        <pc:picChg chg="add mod">
          <ac:chgData name="Elliot Burgess" userId="1019a995-3a75-4da5-85ed-4592dbeb3436" providerId="ADAL" clId="{3C7CEF0D-F073-42C5-BA9D-2D9E2D12CD14}" dt="2021-02-26T16:18:18.481" v="37" actId="1076"/>
          <ac:picMkLst>
            <pc:docMk/>
            <pc:sldMk cId="0" sldId="259"/>
            <ac:picMk id="6170" creationId="{35008E9E-43E2-454C-8AD5-4C72386239F0}"/>
          </ac:picMkLst>
        </pc:picChg>
      </pc:sldChg>
      <pc:sldChg chg="addSp modSp ord">
        <pc:chgData name="Elliot Burgess" userId="1019a995-3a75-4da5-85ed-4592dbeb3436" providerId="ADAL" clId="{3C7CEF0D-F073-42C5-BA9D-2D9E2D12CD14}" dt="2021-02-26T16:20:05.385" v="48"/>
        <pc:sldMkLst>
          <pc:docMk/>
          <pc:sldMk cId="0" sldId="260"/>
        </pc:sldMkLst>
        <pc:picChg chg="add mod">
          <ac:chgData name="Elliot Burgess" userId="1019a995-3a75-4da5-85ed-4592dbeb3436" providerId="ADAL" clId="{3C7CEF0D-F073-42C5-BA9D-2D9E2D12CD14}" dt="2021-02-26T16:10:54.363" v="4"/>
          <ac:picMkLst>
            <pc:docMk/>
            <pc:sldMk cId="0" sldId="260"/>
            <ac:picMk id="5138" creationId="{B5A918E6-4B13-42F7-A27A-AC84EA076F4B}"/>
          </ac:picMkLst>
        </pc:picChg>
        <pc:picChg chg="add mod">
          <ac:chgData name="Elliot Burgess" userId="1019a995-3a75-4da5-85ed-4592dbeb3436" providerId="ADAL" clId="{3C7CEF0D-F073-42C5-BA9D-2D9E2D12CD14}" dt="2021-02-26T16:13:01.656" v="10"/>
          <ac:picMkLst>
            <pc:docMk/>
            <pc:sldMk cId="0" sldId="260"/>
            <ac:picMk id="5140" creationId="{433E74FD-C306-437B-BB2C-B50C939AE716}"/>
          </ac:picMkLst>
        </pc:picChg>
        <pc:picChg chg="add mod">
          <ac:chgData name="Elliot Burgess" userId="1019a995-3a75-4da5-85ed-4592dbeb3436" providerId="ADAL" clId="{3C7CEF0D-F073-42C5-BA9D-2D9E2D12CD14}" dt="2021-02-26T16:16:14.231" v="21" actId="14100"/>
          <ac:picMkLst>
            <pc:docMk/>
            <pc:sldMk cId="0" sldId="260"/>
            <ac:picMk id="5142" creationId="{4DB63A24-D3EF-4EAA-8A75-72D4B972557C}"/>
          </ac:picMkLst>
        </pc:picChg>
        <pc:picChg chg="add mod">
          <ac:chgData name="Elliot Burgess" userId="1019a995-3a75-4da5-85ed-4592dbeb3436" providerId="ADAL" clId="{3C7CEF0D-F073-42C5-BA9D-2D9E2D12CD14}" dt="2021-02-26T16:16:33.988" v="25"/>
          <ac:picMkLst>
            <pc:docMk/>
            <pc:sldMk cId="0" sldId="260"/>
            <ac:picMk id="5144" creationId="{EDF34DF2-2F68-4488-A04A-FAF6D1E9BE06}"/>
          </ac:picMkLst>
        </pc:picChg>
        <pc:picChg chg="add mod">
          <ac:chgData name="Elliot Burgess" userId="1019a995-3a75-4da5-85ed-4592dbeb3436" providerId="ADAL" clId="{3C7CEF0D-F073-42C5-BA9D-2D9E2D12CD14}" dt="2021-02-26T16:17:31.109" v="31"/>
          <ac:picMkLst>
            <pc:docMk/>
            <pc:sldMk cId="0" sldId="260"/>
            <ac:picMk id="5146" creationId="{1FA63ADA-7E0D-48EA-9ACD-F2655086842F}"/>
          </ac:picMkLst>
        </pc:picChg>
        <pc:picChg chg="add mod">
          <ac:chgData name="Elliot Burgess" userId="1019a995-3a75-4da5-85ed-4592dbeb3436" providerId="ADAL" clId="{3C7CEF0D-F073-42C5-BA9D-2D9E2D12CD14}" dt="2021-02-26T16:19:09.461" v="43"/>
          <ac:picMkLst>
            <pc:docMk/>
            <pc:sldMk cId="0" sldId="260"/>
            <ac:picMk id="5148" creationId="{A27BD8CE-C95E-4969-8507-4E51430C8689}"/>
          </ac:picMkLst>
        </pc:picChg>
        <pc:picChg chg="add mod">
          <ac:chgData name="Elliot Burgess" userId="1019a995-3a75-4da5-85ed-4592dbeb3436" providerId="ADAL" clId="{3C7CEF0D-F073-42C5-BA9D-2D9E2D12CD14}" dt="2021-02-26T16:20:05.385" v="48"/>
          <ac:picMkLst>
            <pc:docMk/>
            <pc:sldMk cId="0" sldId="260"/>
            <ac:picMk id="5150" creationId="{F4452A17-3000-45F3-96EE-43B46768A016}"/>
          </ac:picMkLst>
        </pc:picChg>
      </pc:sldChg>
      <pc:sldChg chg="modSp del mod">
        <pc:chgData name="Elliot Burgess" userId="1019a995-3a75-4da5-85ed-4592dbeb3436" providerId="ADAL" clId="{3C7CEF0D-F073-42C5-BA9D-2D9E2D12CD14}" dt="2021-02-26T16:31:26.061" v="125" actId="47"/>
        <pc:sldMkLst>
          <pc:docMk/>
          <pc:sldMk cId="0" sldId="261"/>
        </pc:sldMkLst>
        <pc:picChg chg="mod">
          <ac:chgData name="Elliot Burgess" userId="1019a995-3a75-4da5-85ed-4592dbeb3436" providerId="ADAL" clId="{3C7CEF0D-F073-42C5-BA9D-2D9E2D12CD14}" dt="2021-02-26T16:31:23.532" v="124" actId="1076"/>
          <ac:picMkLst>
            <pc:docMk/>
            <pc:sldMk cId="0" sldId="261"/>
            <ac:picMk id="162" creationId="{00000000-0000-0000-0000-000000000000}"/>
          </ac:picMkLst>
        </pc:picChg>
      </pc:sldChg>
      <pc:sldChg chg="addSp delSp modSp mod modNotes">
        <pc:chgData name="Elliot Burgess" userId="1019a995-3a75-4da5-85ed-4592dbeb3436" providerId="ADAL" clId="{3C7CEF0D-F073-42C5-BA9D-2D9E2D12CD14}" dt="2021-02-26T16:32:26.118" v="146" actId="1076"/>
        <pc:sldMkLst>
          <pc:docMk/>
          <pc:sldMk cId="0" sldId="262"/>
        </pc:sldMkLst>
        <pc:spChg chg="mod">
          <ac:chgData name="Elliot Burgess" userId="1019a995-3a75-4da5-85ed-4592dbeb3436" providerId="ADAL" clId="{3C7CEF0D-F073-42C5-BA9D-2D9E2D12CD14}" dt="2021-02-26T16:32:26.118" v="146" actId="1076"/>
          <ac:spMkLst>
            <pc:docMk/>
            <pc:sldMk cId="0" sldId="262"/>
            <ac:spMk id="175" creationId="{00000000-0000-0000-0000-000000000000}"/>
          </ac:spMkLst>
        </pc:spChg>
        <pc:picChg chg="del">
          <ac:chgData name="Elliot Burgess" userId="1019a995-3a75-4da5-85ed-4592dbeb3436" providerId="ADAL" clId="{3C7CEF0D-F073-42C5-BA9D-2D9E2D12CD14}" dt="2021-02-26T16:30:52.179" v="121" actId="478"/>
          <ac:picMkLst>
            <pc:docMk/>
            <pc:sldMk cId="0" sldId="262"/>
            <ac:picMk id="172" creationId="{00000000-0000-0000-0000-000000000000}"/>
          </ac:picMkLst>
        </pc:picChg>
        <pc:picChg chg="mod">
          <ac:chgData name="Elliot Burgess" userId="1019a995-3a75-4da5-85ed-4592dbeb3436" providerId="ADAL" clId="{3C7CEF0D-F073-42C5-BA9D-2D9E2D12CD14}" dt="2021-02-26T16:30:26.248" v="111" actId="1076"/>
          <ac:picMkLst>
            <pc:docMk/>
            <pc:sldMk cId="0" sldId="262"/>
            <ac:picMk id="174" creationId="{00000000-0000-0000-0000-000000000000}"/>
          </ac:picMkLst>
        </pc:picChg>
        <pc:picChg chg="add del">
          <ac:chgData name="Elliot Burgess" userId="1019a995-3a75-4da5-85ed-4592dbeb3436" providerId="ADAL" clId="{3C7CEF0D-F073-42C5-BA9D-2D9E2D12CD14}" dt="2021-02-26T16:28:39.222" v="86" actId="478"/>
          <ac:picMkLst>
            <pc:docMk/>
            <pc:sldMk cId="0" sldId="262"/>
            <ac:picMk id="7170" creationId="{713AD4C2-B140-499D-8C57-16E4732850FB}"/>
          </ac:picMkLst>
        </pc:picChg>
        <pc:picChg chg="add del mod">
          <ac:chgData name="Elliot Burgess" userId="1019a995-3a75-4da5-85ed-4592dbeb3436" providerId="ADAL" clId="{3C7CEF0D-F073-42C5-BA9D-2D9E2D12CD14}" dt="2021-02-26T16:31:19.096" v="123" actId="478"/>
          <ac:picMkLst>
            <pc:docMk/>
            <pc:sldMk cId="0" sldId="262"/>
            <ac:picMk id="7172" creationId="{1578E754-5D10-401B-B5E9-3A9D84174FCD}"/>
          </ac:picMkLst>
        </pc:picChg>
        <pc:picChg chg="add mod">
          <ac:chgData name="Elliot Burgess" userId="1019a995-3a75-4da5-85ed-4592dbeb3436" providerId="ADAL" clId="{3C7CEF0D-F073-42C5-BA9D-2D9E2D12CD14}" dt="2021-02-26T16:32:21.315" v="145" actId="1076"/>
          <ac:picMkLst>
            <pc:docMk/>
            <pc:sldMk cId="0" sldId="262"/>
            <ac:picMk id="7174" creationId="{B939DE4D-5C32-4588-AC96-72C25E3034F3}"/>
          </ac:picMkLst>
        </pc:picChg>
      </pc:sldChg>
      <pc:sldChg chg="addSp modSp mod">
        <pc:chgData name="Elliot Burgess" userId="1019a995-3a75-4da5-85ed-4592dbeb3436" providerId="ADAL" clId="{3C7CEF0D-F073-42C5-BA9D-2D9E2D12CD14}" dt="2021-02-26T18:24:35.231" v="213" actId="1076"/>
        <pc:sldMkLst>
          <pc:docMk/>
          <pc:sldMk cId="3820186481" sldId="263"/>
        </pc:sldMkLst>
        <pc:spChg chg="mod">
          <ac:chgData name="Elliot Burgess" userId="1019a995-3a75-4da5-85ed-4592dbeb3436" providerId="ADAL" clId="{3C7CEF0D-F073-42C5-BA9D-2D9E2D12CD14}" dt="2021-02-26T18:21:19.175" v="147" actId="164"/>
          <ac:spMkLst>
            <pc:docMk/>
            <pc:sldMk cId="3820186481" sldId="263"/>
            <ac:spMk id="23" creationId="{13BEE022-621C-4C80-AD84-EDE67473EB05}"/>
          </ac:spMkLst>
        </pc:spChg>
        <pc:spChg chg="mod">
          <ac:chgData name="Elliot Burgess" userId="1019a995-3a75-4da5-85ed-4592dbeb3436" providerId="ADAL" clId="{3C7CEF0D-F073-42C5-BA9D-2D9E2D12CD14}" dt="2021-02-26T18:24:30.623" v="212" actId="20577"/>
          <ac:spMkLst>
            <pc:docMk/>
            <pc:sldMk cId="3820186481" sldId="263"/>
            <ac:spMk id="113" creationId="{00000000-0000-0000-0000-000000000000}"/>
          </ac:spMkLst>
        </pc:spChg>
        <pc:grpChg chg="add mod">
          <ac:chgData name="Elliot Burgess" userId="1019a995-3a75-4da5-85ed-4592dbeb3436" providerId="ADAL" clId="{3C7CEF0D-F073-42C5-BA9D-2D9E2D12CD14}" dt="2021-02-26T18:24:35.231" v="213" actId="1076"/>
          <ac:grpSpMkLst>
            <pc:docMk/>
            <pc:sldMk cId="3820186481" sldId="263"/>
            <ac:grpSpMk id="2" creationId="{3FEE2DA1-C181-443F-A25F-C4FD946B88A7}"/>
          </ac:grpSpMkLst>
        </pc:grpChg>
        <pc:picChg chg="ord">
          <ac:chgData name="Elliot Burgess" userId="1019a995-3a75-4da5-85ed-4592dbeb3436" providerId="ADAL" clId="{3C7CEF0D-F073-42C5-BA9D-2D9E2D12CD14}" dt="2021-02-26T18:22:03.125" v="167" actId="171"/>
          <ac:picMkLst>
            <pc:docMk/>
            <pc:sldMk cId="3820186481" sldId="263"/>
            <ac:picMk id="17" creationId="{867F7171-DE28-4061-AAFF-3D7C871B5390}"/>
          </ac:picMkLst>
        </pc:picChg>
        <pc:picChg chg="mod">
          <ac:chgData name="Elliot Burgess" userId="1019a995-3a75-4da5-85ed-4592dbeb3436" providerId="ADAL" clId="{3C7CEF0D-F073-42C5-BA9D-2D9E2D12CD14}" dt="2021-02-26T18:21:19.175" v="147" actId="164"/>
          <ac:picMkLst>
            <pc:docMk/>
            <pc:sldMk cId="3820186481" sldId="263"/>
            <ac:picMk id="18" creationId="{9E81DBE0-24A9-4465-A1BD-12E7C7638DA2}"/>
          </ac:picMkLst>
        </pc:picChg>
        <pc:picChg chg="mod">
          <ac:chgData name="Elliot Burgess" userId="1019a995-3a75-4da5-85ed-4592dbeb3436" providerId="ADAL" clId="{3C7CEF0D-F073-42C5-BA9D-2D9E2D12CD14}" dt="2021-02-26T18:21:19.175" v="147" actId="164"/>
          <ac:picMkLst>
            <pc:docMk/>
            <pc:sldMk cId="3820186481" sldId="263"/>
            <ac:picMk id="19" creationId="{3C4A3A22-113D-475D-BDC3-5A3477C0DA13}"/>
          </ac:picMkLst>
        </pc:picChg>
        <pc:picChg chg="mod">
          <ac:chgData name="Elliot Burgess" userId="1019a995-3a75-4da5-85ed-4592dbeb3436" providerId="ADAL" clId="{3C7CEF0D-F073-42C5-BA9D-2D9E2D12CD14}" dt="2021-02-26T18:21:19.175" v="147" actId="164"/>
          <ac:picMkLst>
            <pc:docMk/>
            <pc:sldMk cId="3820186481" sldId="263"/>
            <ac:picMk id="20" creationId="{ED1F1068-A423-4F8B-A53F-37BB1D2EF0B4}"/>
          </ac:picMkLst>
        </pc:picChg>
        <pc:picChg chg="mod">
          <ac:chgData name="Elliot Burgess" userId="1019a995-3a75-4da5-85ed-4592dbeb3436" providerId="ADAL" clId="{3C7CEF0D-F073-42C5-BA9D-2D9E2D12CD14}" dt="2021-02-26T18:21:19.175" v="147" actId="164"/>
          <ac:picMkLst>
            <pc:docMk/>
            <pc:sldMk cId="3820186481" sldId="263"/>
            <ac:picMk id="21" creationId="{785F98B2-AFEA-4434-AA42-84B95EC297CD}"/>
          </ac:picMkLst>
        </pc:picChg>
        <pc:picChg chg="mod">
          <ac:chgData name="Elliot Burgess" userId="1019a995-3a75-4da5-85ed-4592dbeb3436" providerId="ADAL" clId="{3C7CEF0D-F073-42C5-BA9D-2D9E2D12CD14}" dt="2021-02-26T18:21:19.175" v="147" actId="164"/>
          <ac:picMkLst>
            <pc:docMk/>
            <pc:sldMk cId="3820186481" sldId="263"/>
            <ac:picMk id="22" creationId="{C17B63E6-8583-4E7B-8D98-261A5F8E1F0A}"/>
          </ac:picMkLst>
        </pc:picChg>
        <pc:picChg chg="mod">
          <ac:chgData name="Elliot Burgess" userId="1019a995-3a75-4da5-85ed-4592dbeb3436" providerId="ADAL" clId="{3C7CEF0D-F073-42C5-BA9D-2D9E2D12CD14}" dt="2021-02-26T18:21:19.175" v="147" actId="164"/>
          <ac:picMkLst>
            <pc:docMk/>
            <pc:sldMk cId="3820186481" sldId="263"/>
            <ac:picMk id="24" creationId="{B77A861A-88FE-43E6-A423-A311497E7DC5}"/>
          </ac:picMkLst>
        </pc:picChg>
        <pc:picChg chg="mod">
          <ac:chgData name="Elliot Burgess" userId="1019a995-3a75-4da5-85ed-4592dbeb3436" providerId="ADAL" clId="{3C7CEF0D-F073-42C5-BA9D-2D9E2D12CD14}" dt="2021-02-26T18:21:19.175" v="147" actId="164"/>
          <ac:picMkLst>
            <pc:docMk/>
            <pc:sldMk cId="3820186481" sldId="263"/>
            <ac:picMk id="26" creationId="{7979892E-0105-4C98-A45D-1C605603428D}"/>
          </ac:picMkLst>
        </pc:picChg>
        <pc:picChg chg="mod">
          <ac:chgData name="Elliot Burgess" userId="1019a995-3a75-4da5-85ed-4592dbeb3436" providerId="ADAL" clId="{3C7CEF0D-F073-42C5-BA9D-2D9E2D12CD14}" dt="2021-02-26T18:23:14.972" v="168" actId="1076"/>
          <ac:picMkLst>
            <pc:docMk/>
            <pc:sldMk cId="3820186481" sldId="263"/>
            <ac:picMk id="4098" creationId="{23445015-FB86-4E7A-BFE2-5F2D34747DD5}"/>
          </ac:picMkLst>
        </pc:picChg>
        <pc:picChg chg="mod">
          <ac:chgData name="Elliot Burgess" userId="1019a995-3a75-4da5-85ed-4592dbeb3436" providerId="ADAL" clId="{3C7CEF0D-F073-42C5-BA9D-2D9E2D12CD14}" dt="2021-02-26T18:23:21.359" v="171" actId="1076"/>
          <ac:picMkLst>
            <pc:docMk/>
            <pc:sldMk cId="3820186481" sldId="263"/>
            <ac:picMk id="4100" creationId="{4CEB8D68-3A60-4341-89E6-395060D4B8BB}"/>
          </ac:picMkLst>
        </pc:picChg>
        <pc:picChg chg="mod">
          <ac:chgData name="Elliot Burgess" userId="1019a995-3a75-4da5-85ed-4592dbeb3436" providerId="ADAL" clId="{3C7CEF0D-F073-42C5-BA9D-2D9E2D12CD14}" dt="2021-02-26T18:23:14.972" v="168" actId="1076"/>
          <ac:picMkLst>
            <pc:docMk/>
            <pc:sldMk cId="3820186481" sldId="263"/>
            <ac:picMk id="4102" creationId="{3A6156FE-60B4-4BCD-9CB0-08C9B1EFD7C4}"/>
          </ac:picMkLst>
        </pc:picChg>
        <pc:picChg chg="mod">
          <ac:chgData name="Elliot Burgess" userId="1019a995-3a75-4da5-85ed-4592dbeb3436" providerId="ADAL" clId="{3C7CEF0D-F073-42C5-BA9D-2D9E2D12CD14}" dt="2021-02-26T18:23:17.864" v="170" actId="1076"/>
          <ac:picMkLst>
            <pc:docMk/>
            <pc:sldMk cId="3820186481" sldId="263"/>
            <ac:picMk id="4104" creationId="{F833C35E-80EA-48D8-9A8D-3BDD07EB61F1}"/>
          </ac:picMkLst>
        </pc:picChg>
        <pc:picChg chg="mod">
          <ac:chgData name="Elliot Burgess" userId="1019a995-3a75-4da5-85ed-4592dbeb3436" providerId="ADAL" clId="{3C7CEF0D-F073-42C5-BA9D-2D9E2D12CD14}" dt="2021-02-26T18:24:15.452" v="173" actId="1076"/>
          <ac:picMkLst>
            <pc:docMk/>
            <pc:sldMk cId="3820186481" sldId="263"/>
            <ac:picMk id="4106" creationId="{B0439691-B52C-4A2F-8973-A0F8D6D9E9E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168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KS4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24268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KS4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804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KS4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8353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hyperlink" Target="https://www.theickabog.com/en-us/the-story/" TargetMode="External"/><Relationship Id="rId18" Type="http://schemas.openxmlformats.org/officeDocument/2006/relationships/image" Target="../media/image13.jpeg"/><Relationship Id="rId26" Type="http://schemas.openxmlformats.org/officeDocument/2006/relationships/image" Target="../media/image17.jpeg"/><Relationship Id="rId3" Type="http://schemas.openxmlformats.org/officeDocument/2006/relationships/image" Target="../media/image6.jpg"/><Relationship Id="rId21" Type="http://schemas.openxmlformats.org/officeDocument/2006/relationships/hyperlink" Target="https://www.youtube.com/watch?v=G7VQviMNQX0" TargetMode="External"/><Relationship Id="rId7" Type="http://schemas.openxmlformats.org/officeDocument/2006/relationships/hyperlink" Target="https://soundcloud.com/user-325680850/sets/harry-potter-and-the" TargetMode="External"/><Relationship Id="rId12" Type="http://schemas.openxmlformats.org/officeDocument/2006/relationships/image" Target="../media/image10.jpeg"/><Relationship Id="rId17" Type="http://schemas.openxmlformats.org/officeDocument/2006/relationships/hyperlink" Target="https://www.youtube.com/watch?v=ivJ9KlPT6G4" TargetMode="External"/><Relationship Id="rId25" Type="http://schemas.openxmlformats.org/officeDocument/2006/relationships/hyperlink" Target="https://www.youtube.com/watch?v=-k3FaUuwVS8" TargetMode="Externa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.jpeg"/><Relationship Id="rId20" Type="http://schemas.openxmlformats.org/officeDocument/2006/relationships/image" Target="../media/image14.jpeg"/><Relationship Id="rId29" Type="http://schemas.openxmlformats.org/officeDocument/2006/relationships/hyperlink" Target="https://www.penguinrandomhouse.ca/books/2558/skellig-by-david-almond/9780440416029/excerp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hyperlink" Target="https://www.penguinrandomhouse.ca/books/209887/ready-player-one-by-ernest-cline/9780307887443/excerpt" TargetMode="External"/><Relationship Id="rId24" Type="http://schemas.openxmlformats.org/officeDocument/2006/relationships/image" Target="../media/image16.jpeg"/><Relationship Id="rId5" Type="http://schemas.openxmlformats.org/officeDocument/2006/relationships/hyperlink" Target="file:///C:\Users\cparmenter\OneDrive%20-%20All%20Cannings%20and%20Chirton%20Primary%20School\Black%20Beauty%20extract%20Final.pdf" TargetMode="External"/><Relationship Id="rId15" Type="http://schemas.openxmlformats.org/officeDocument/2006/relationships/hyperlink" Target="https://www.readingzone.com/old-extracts/9781471146077.pdf" TargetMode="External"/><Relationship Id="rId23" Type="http://schemas.openxmlformats.org/officeDocument/2006/relationships/hyperlink" Target="file:///C:\Users\cparmenter\OneDrive%20-%20All%20Cannings%20and%20Chirton%20Primary%20School\Malkin_Moonlight_FINAL_opening_extract.pdf" TargetMode="External"/><Relationship Id="rId28" Type="http://schemas.openxmlformats.org/officeDocument/2006/relationships/image" Target="../media/image18.jpeg"/><Relationship Id="rId10" Type="http://schemas.openxmlformats.org/officeDocument/2006/relationships/image" Target="../media/image9.jpeg"/><Relationship Id="rId19" Type="http://schemas.openxmlformats.org/officeDocument/2006/relationships/hyperlink" Target="https://www.penguinrandomhouse.ca/books/36941/the-maze-runner-maze-runner-book-one-by-james-dashner/9780385737951/excerpt" TargetMode="External"/><Relationship Id="rId31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hyperlink" Target="https://soundcloud.com/harpercollinspublishers/the-hobbit-chapter-one" TargetMode="External"/><Relationship Id="rId14" Type="http://schemas.openxmlformats.org/officeDocument/2006/relationships/image" Target="../media/image11.jpeg"/><Relationship Id="rId22" Type="http://schemas.openxmlformats.org/officeDocument/2006/relationships/image" Target="../media/image15.jpeg"/><Relationship Id="rId27" Type="http://schemas.openxmlformats.org/officeDocument/2006/relationships/hyperlink" Target="https://english4callcenters.com/web/wp-content/uploads/2016/12/Adv-B-Five-On-A-Treasure-Island.pdf" TargetMode="External"/><Relationship Id="rId30" Type="http://schemas.openxmlformats.org/officeDocument/2006/relationships/image" Target="../media/image1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hyperlink" Target="https://www.youtube.com/watch?v=vtvFBGv8bc8" TargetMode="External"/><Relationship Id="rId18" Type="http://schemas.openxmlformats.org/officeDocument/2006/relationships/image" Target="../media/image27.jpeg"/><Relationship Id="rId26" Type="http://schemas.openxmlformats.org/officeDocument/2006/relationships/image" Target="../media/image31.jpeg"/><Relationship Id="rId3" Type="http://schemas.openxmlformats.org/officeDocument/2006/relationships/image" Target="../media/image6.jpg"/><Relationship Id="rId21" Type="http://schemas.openxmlformats.org/officeDocument/2006/relationships/hyperlink" Target="https://www.youtube.com/watch?v=icw9oEWDm4E" TargetMode="External"/><Relationship Id="rId7" Type="http://schemas.openxmlformats.org/officeDocument/2006/relationships/hyperlink" Target="https://www.youtube.com/watch?v=3sNVhNThxcc" TargetMode="External"/><Relationship Id="rId12" Type="http://schemas.openxmlformats.org/officeDocument/2006/relationships/image" Target="../media/image24.jpeg"/><Relationship Id="rId17" Type="http://schemas.openxmlformats.org/officeDocument/2006/relationships/hyperlink" Target="https://soundcloud.com/penguin-books/hairy-maclary-story-collection" TargetMode="External"/><Relationship Id="rId25" Type="http://schemas.openxmlformats.org/officeDocument/2006/relationships/hyperlink" Target="https://www.lionking.org/~watani/story.htm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6.jpeg"/><Relationship Id="rId20" Type="http://schemas.openxmlformats.org/officeDocument/2006/relationships/image" Target="../media/image28.jpeg"/><Relationship Id="rId29" Type="http://schemas.openxmlformats.org/officeDocument/2006/relationships/hyperlink" Target="https://artsphere.org/wp-content/uploads/2017/10/storyofrain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hyperlink" Target="https://www.longmeadow.herts.sch.uk/_site/data/files/home%20learnng/FD648A4B42FDD7068AB23BB8F4AB2070.pdf" TargetMode="External"/><Relationship Id="rId24" Type="http://schemas.openxmlformats.org/officeDocument/2006/relationships/image" Target="../media/image30.jpeg"/><Relationship Id="rId5" Type="http://schemas.openxmlformats.org/officeDocument/2006/relationships/hyperlink" Target="http://www.samizdat.qc.ca/arts/lit/PDFs/LionWitchWardrobe_CSL.pdf" TargetMode="External"/><Relationship Id="rId15" Type="http://schemas.openxmlformats.org/officeDocument/2006/relationships/hyperlink" Target="https://www.penguin.co.uk/articles/children/2018/james-and-the-giant-peach-extract-by-roald-dahl.html" TargetMode="External"/><Relationship Id="rId23" Type="http://schemas.openxmlformats.org/officeDocument/2006/relationships/hyperlink" Target="https://www.youtube.com/watch?v=6B5EB9fuIz0" TargetMode="External"/><Relationship Id="rId28" Type="http://schemas.openxmlformats.org/officeDocument/2006/relationships/image" Target="../media/image32.png"/><Relationship Id="rId10" Type="http://schemas.openxmlformats.org/officeDocument/2006/relationships/image" Target="../media/image23.jpeg"/><Relationship Id="rId19" Type="http://schemas.openxmlformats.org/officeDocument/2006/relationships/hyperlink" Target="https://soundcloud.com/puffin-books-uk/the-enormous-crocodile-by-roald-dahl-read-by-roald-dahl-audiobook-extract" TargetMode="External"/><Relationship Id="rId31" Type="http://schemas.openxmlformats.org/officeDocument/2006/relationships/image" Target="../media/image34.png"/><Relationship Id="rId4" Type="http://schemas.openxmlformats.org/officeDocument/2006/relationships/image" Target="../media/image2.png"/><Relationship Id="rId9" Type="http://schemas.openxmlformats.org/officeDocument/2006/relationships/hyperlink" Target="https://soundcloud.com/penguin-audio/the-gruffalo-by-julia" TargetMode="External"/><Relationship Id="rId14" Type="http://schemas.openxmlformats.org/officeDocument/2006/relationships/image" Target="../media/image25.jpeg"/><Relationship Id="rId22" Type="http://schemas.openxmlformats.org/officeDocument/2006/relationships/image" Target="../media/image29.jpeg"/><Relationship Id="rId27" Type="http://schemas.openxmlformats.org/officeDocument/2006/relationships/hyperlink" Target="https://www.youtube.com/watch?v=o-SUwW4WBGw" TargetMode="External"/><Relationship Id="rId30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hyperlink" Target="https://www.youtube.com/watch?v=uWhNzQUfmSE" TargetMode="External"/><Relationship Id="rId18" Type="http://schemas.openxmlformats.org/officeDocument/2006/relationships/image" Target="../media/image41.jpeg"/><Relationship Id="rId26" Type="http://schemas.openxmlformats.org/officeDocument/2006/relationships/image" Target="../media/image45.jpeg"/><Relationship Id="rId39" Type="http://schemas.openxmlformats.org/officeDocument/2006/relationships/image" Target="../media/image52.png"/><Relationship Id="rId3" Type="http://schemas.openxmlformats.org/officeDocument/2006/relationships/image" Target="../media/image6.jpg"/><Relationship Id="rId21" Type="http://schemas.openxmlformats.org/officeDocument/2006/relationships/hyperlink" Target="https://www.penguin.com.au/books/percy-jackson-and-the-lightning-thief-book-1-9780141346809/extracts/1881-percy-jackson-and-the-lightning-thief" TargetMode="External"/><Relationship Id="rId34" Type="http://schemas.openxmlformats.org/officeDocument/2006/relationships/image" Target="../media/image49.jpeg"/><Relationship Id="rId7" Type="http://schemas.openxmlformats.org/officeDocument/2006/relationships/hyperlink" Target="https://www.penguinrandomhouse.ca/books/136447/his-dark-materials-the-golden-compass-hbo-tie-in-edition-by-philip-pullman/9780593178553/excerpt" TargetMode="External"/><Relationship Id="rId12" Type="http://schemas.openxmlformats.org/officeDocument/2006/relationships/image" Target="../media/image38.jpeg"/><Relationship Id="rId17" Type="http://schemas.openxmlformats.org/officeDocument/2006/relationships/hyperlink" Target="https://www.penguinrandomhouse.ca/books/309932/the-secret-garden-by-frances-hodgson-burnett/9780143106456/excerpt" TargetMode="External"/><Relationship Id="rId25" Type="http://schemas.openxmlformats.org/officeDocument/2006/relationships/hyperlink" Target="https://soundcloud.com/penguin-books/thomas-meehan-annie-audiobook-extractread-by-annie-potts" TargetMode="External"/><Relationship Id="rId33" Type="http://schemas.openxmlformats.org/officeDocument/2006/relationships/hyperlink" Target="https://www.youtube.com/watch?v=wcNp5vvsBuE" TargetMode="External"/><Relationship Id="rId38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0.jpeg"/><Relationship Id="rId20" Type="http://schemas.openxmlformats.org/officeDocument/2006/relationships/image" Target="../media/image42.jpeg"/><Relationship Id="rId29" Type="http://schemas.openxmlformats.org/officeDocument/2006/relationships/hyperlink" Target="https://soundcloud.com/bolindaaudio/26-storey-treehouse-by-andy-griffith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11" Type="http://schemas.openxmlformats.org/officeDocument/2006/relationships/hyperlink" Target="https://soundcloud.com/harpercollinspublishers/the-amazing-story-of-adolphus" TargetMode="External"/><Relationship Id="rId24" Type="http://schemas.openxmlformats.org/officeDocument/2006/relationships/image" Target="../media/image44.jpeg"/><Relationship Id="rId32" Type="http://schemas.openxmlformats.org/officeDocument/2006/relationships/image" Target="../media/image48.jpeg"/><Relationship Id="rId37" Type="http://schemas.openxmlformats.org/officeDocument/2006/relationships/hyperlink" Target="https://issuu.com/bloomsburypublishing/docs/bad_mermaids_meet_the_sushi_sisters_extract" TargetMode="External"/><Relationship Id="rId5" Type="http://schemas.openxmlformats.org/officeDocument/2006/relationships/hyperlink" Target="https://www.penguin.co.uk/articles/children/2017/charlie-and-the-chocolate-factory-extract.html" TargetMode="External"/><Relationship Id="rId15" Type="http://schemas.openxmlformats.org/officeDocument/2006/relationships/hyperlink" Target="https://www.youtube.com/watch?v=Ql-MW60QmOA" TargetMode="External"/><Relationship Id="rId23" Type="http://schemas.openxmlformats.org/officeDocument/2006/relationships/hyperlink" Target="https://soundcloud.com/harpercollinspublishers/mary-poppins-by-p-l-travers" TargetMode="External"/><Relationship Id="rId28" Type="http://schemas.openxmlformats.org/officeDocument/2006/relationships/image" Target="../media/image46.jpeg"/><Relationship Id="rId36" Type="http://schemas.openxmlformats.org/officeDocument/2006/relationships/image" Target="../media/image50.jpeg"/><Relationship Id="rId10" Type="http://schemas.openxmlformats.org/officeDocument/2006/relationships/image" Target="../media/image37.jpeg"/><Relationship Id="rId19" Type="http://schemas.openxmlformats.org/officeDocument/2006/relationships/hyperlink" Target="https://www.westfield.staffs.sch.uk/curriculum/1586955728.pdf" TargetMode="External"/><Relationship Id="rId31" Type="http://schemas.openxmlformats.org/officeDocument/2006/relationships/hyperlink" Target="https://www.youtube.com/watch?v=NLVpBgSCZb4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soundcloud.com/penguin-books/minecraft-the-island-by-max-brooks-read-by-jack-black-audiobook-extract" TargetMode="External"/><Relationship Id="rId14" Type="http://schemas.openxmlformats.org/officeDocument/2006/relationships/image" Target="../media/image39.jpeg"/><Relationship Id="rId22" Type="http://schemas.openxmlformats.org/officeDocument/2006/relationships/image" Target="../media/image43.jpeg"/><Relationship Id="rId27" Type="http://schemas.openxmlformats.org/officeDocument/2006/relationships/hyperlink" Target="https://www.penguin.co.uk/articles/children/2016/diary-of-a-wimpy-kid-double-down-extract.html" TargetMode="External"/><Relationship Id="rId30" Type="http://schemas.openxmlformats.org/officeDocument/2006/relationships/image" Target="../media/image47.jpeg"/><Relationship Id="rId35" Type="http://schemas.openxmlformats.org/officeDocument/2006/relationships/hyperlink" Target="http://www.park-way.kent.sch.uk/media/4072/fantastic-mr-fox-text.pd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hyperlink" Target="https://www.penguin.co.uk/articles/children/2017/wonder-by-r-j-palacio-extract.html" TargetMode="External"/><Relationship Id="rId18" Type="http://schemas.openxmlformats.org/officeDocument/2006/relationships/image" Target="../media/image59.jpeg"/><Relationship Id="rId3" Type="http://schemas.openxmlformats.org/officeDocument/2006/relationships/image" Target="../media/image6.jpg"/><Relationship Id="rId21" Type="http://schemas.openxmlformats.org/officeDocument/2006/relationships/image" Target="../media/image61.png"/><Relationship Id="rId7" Type="http://schemas.openxmlformats.org/officeDocument/2006/relationships/hyperlink" Target="https://www.bookbrowse.com/excerpts/index.cfm/book_number/1747/holes" TargetMode="External"/><Relationship Id="rId12" Type="http://schemas.openxmlformats.org/officeDocument/2006/relationships/image" Target="../media/image56.jpeg"/><Relationship Id="rId17" Type="http://schemas.openxmlformats.org/officeDocument/2006/relationships/hyperlink" Target="https://www.chickenhousebooks.com/wp-content/uploads/2016/03/Black-Powder-sample-Ch1.pdf" TargetMode="Externa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8.jpeg"/><Relationship Id="rId20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11" Type="http://schemas.openxmlformats.org/officeDocument/2006/relationships/hyperlink" Target="https://www.youtube.com/watch?v=eQ5T9ztP7CY" TargetMode="External"/><Relationship Id="rId5" Type="http://schemas.openxmlformats.org/officeDocument/2006/relationships/hyperlink" Target="https://www.youtube.com/watch?v=TQB2aVo7G4A" TargetMode="External"/><Relationship Id="rId15" Type="http://schemas.openxmlformats.org/officeDocument/2006/relationships/hyperlink" Target="https://discoverkelpies.co.uk/kelpies/Extracts/9781782501251.pdf" TargetMode="External"/><Relationship Id="rId10" Type="http://schemas.openxmlformats.org/officeDocument/2006/relationships/image" Target="../media/image55.jpeg"/><Relationship Id="rId19" Type="http://schemas.openxmlformats.org/officeDocument/2006/relationships/hyperlink" Target="https://www.chickenhousebooks.com/wp-content/uploads/2016/08/Who-let-the-Gods-out-Chapter-1.pdf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cdn.booktrust.org.uk/globalassets/resources/blogs/2017/september/the-explorer-katherine-rundell-extract.pdf" TargetMode="External"/><Relationship Id="rId1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0825"/>
            <a:ext cx="4572000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-100825"/>
            <a:ext cx="4572000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76688" y="1120425"/>
            <a:ext cx="3662525" cy="223532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/>
          <p:nvPr/>
        </p:nvSpPr>
        <p:spPr>
          <a:xfrm>
            <a:off x="4572000" y="1313225"/>
            <a:ext cx="34623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GB" sz="125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Welcome to </a:t>
            </a:r>
            <a:r>
              <a:rPr lang="en-GB" sz="1250" b="1" i="0" u="sng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Chirton’s</a:t>
            </a:r>
            <a:r>
              <a:rPr lang="en-GB" sz="1250" b="1" i="0" u="sng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5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Virtual Library!</a:t>
            </a:r>
            <a:endParaRPr sz="1250" b="1" i="0" u="sng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4376687" y="1739975"/>
            <a:ext cx="3419775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00FF"/>
                </a:solidFill>
                <a:latin typeface="Corsiva"/>
                <a:ea typeface="Corsiva"/>
                <a:cs typeface="Corsiva"/>
                <a:sym typeface="Corsiva"/>
              </a:rPr>
              <a:t>Feel free to browse around and click on any book cover to </a:t>
            </a:r>
            <a:r>
              <a:rPr lang="en-GB" sz="1800" b="0" i="0" u="none" strike="noStrike" cap="none" dirty="0" smtClean="0">
                <a:solidFill>
                  <a:srgbClr val="0000FF"/>
                </a:solidFill>
                <a:latin typeface="Corsiva"/>
                <a:ea typeface="Corsiva"/>
                <a:cs typeface="Corsiva"/>
                <a:sym typeface="Corsiva"/>
              </a:rPr>
              <a:t>read, an extract, listen </a:t>
            </a:r>
            <a:r>
              <a:rPr lang="en-GB" sz="1800" b="0" i="0" u="none" strike="noStrike" cap="none" dirty="0">
                <a:solidFill>
                  <a:srgbClr val="0000FF"/>
                </a:solidFill>
                <a:latin typeface="Corsiva"/>
                <a:ea typeface="Corsiva"/>
                <a:cs typeface="Corsiva"/>
                <a:sym typeface="Corsiva"/>
              </a:rPr>
              <a:t>to an audio </a:t>
            </a:r>
            <a:r>
              <a:rPr lang="en-GB" sz="1800" b="0" i="0" u="none" strike="noStrike" cap="none" dirty="0" smtClean="0">
                <a:solidFill>
                  <a:srgbClr val="0000FF"/>
                </a:solidFill>
                <a:latin typeface="Corsiva"/>
                <a:ea typeface="Corsiva"/>
                <a:cs typeface="Corsiva"/>
                <a:sym typeface="Corsiva"/>
              </a:rPr>
              <a:t>clip or watch the author read their own story.</a:t>
            </a:r>
            <a:endParaRPr sz="1800" b="0" i="0" u="none" strike="noStrike" cap="none" dirty="0">
              <a:solidFill>
                <a:srgbClr val="0000FF"/>
              </a:solidFill>
              <a:latin typeface="Corsiva"/>
              <a:ea typeface="Corsiva"/>
              <a:cs typeface="Corsiva"/>
              <a:sym typeface="Corsi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00FF"/>
                </a:solidFill>
                <a:latin typeface="Corsiva"/>
                <a:ea typeface="Corsiva"/>
                <a:cs typeface="Corsiva"/>
                <a:sym typeface="Corsiva"/>
              </a:rPr>
              <a:t>Enjoy!</a:t>
            </a:r>
            <a:endParaRPr sz="1800" b="0" i="0" u="none" strike="noStrike" cap="none" dirty="0">
              <a:solidFill>
                <a:srgbClr val="0000FF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0497" y="2963949"/>
            <a:ext cx="3681578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 descr="bean bag chair chi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46" y="2038635"/>
            <a:ext cx="3019832" cy="301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83;p3">
            <a:extLst>
              <a:ext uri="{FF2B5EF4-FFF2-40B4-BE49-F238E27FC236}">
                <a16:creationId xmlns:a16="http://schemas.microsoft.com/office/drawing/2014/main" id="{867F7171-DE28-4061-AAFF-3D7C871B53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314" y="662510"/>
            <a:ext cx="3518249" cy="35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16051"/>
            <a:ext cx="4572000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-100825"/>
            <a:ext cx="4572000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2675" y="644025"/>
            <a:ext cx="3518249" cy="35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2975" y="644025"/>
            <a:ext cx="3518249" cy="35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1614834" y="3188097"/>
            <a:ext cx="920538" cy="6001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900" b="0" i="0" u="none" strike="noStrike" cap="none" dirty="0" smtClean="0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Courage Class recommends</a:t>
            </a:r>
            <a:endParaRPr sz="900" b="0" i="0" u="none" strike="noStrike" cap="none" dirty="0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Black Beauty by Anna Sewell (9780141321035/Paperback) | LoveReading">
            <a:hlinkClick r:id="rId5" action="ppaction://hlinkfile" tooltip="Black Beauty extract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410" y="742003"/>
            <a:ext cx="744606" cy="10713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rry Potter and the Philosopher's Stone (Book 1): Amazon.co.uk: Rowling,  J.K: Books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258" y="763608"/>
            <a:ext cx="716789" cy="1058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mazon.com: The Hobbit (9780547928227): J. R. R. Tolkien: Books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440" y="772057"/>
            <a:ext cx="672384" cy="10413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ady Player One: The global bestseller and now a major Steven Spielberg  movie: Amazon.co.uk: Cline, Ernest: 8601300084046: Books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955" y="1945316"/>
            <a:ext cx="659045" cy="1012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he Ickabog: A warm and witty fairy-tale adventure to entertain the whole  family: Amazon.co.uk: Rowling, J.K.: 9781510202252: Books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022" y="1953912"/>
            <a:ext cx="781360" cy="995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ky Song by Abi Elphinstone (9781471146077/Paperback) | LoveReading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002" y="804350"/>
            <a:ext cx="663833" cy="1009027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om Gates: Biscuits, Bands and Very Big Plans: Amazon.co.uk: Pichon, Liz:  Books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568" y="1971439"/>
            <a:ext cx="780266" cy="98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The Maze Runner: book 1 in the multi-million bestselling series, now a  major movie Maze Runner Series: Amazon.co.uk: Dashner, James: Books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938" y="3125889"/>
            <a:ext cx="565175" cy="87624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unning Wild by Michael Morpurgo (9780007267026/Paperback) | LoveReading">
            <a:hlinkClick r:id="rId21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822" y="3102955"/>
            <a:ext cx="617746" cy="9359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alkin Moonlight: Amazon.co.uk: Cox, Emma: 9781408870846: Books">
            <a:hlinkClick r:id="rId23" action="ppaction://hlinkfile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801" y="759890"/>
            <a:ext cx="686874" cy="10534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The Enchanted Wood: 1 (The Magic Faraway Tree): Amazon.co.uk: Blyton, Enid:  Books">
            <a:hlinkClick r:id="rId25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248" y="742003"/>
            <a:ext cx="759299" cy="10666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Five On A Treasure Island: Book 1 (Famous Five): Amazon.co.uk: Blyton,  Enid: 9780340681060: Books">
            <a:hlinkClick r:id="rId27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012" y="819575"/>
            <a:ext cx="641839" cy="987673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Skellig by David Almond (9781444914757/Hardback) | LoveReading">
            <a:hlinkClick r:id="rId29"/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467" y="1971439"/>
            <a:ext cx="630704" cy="9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pace suit readi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765603"/>
            <a:ext cx="2137822" cy="21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18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83;p3">
            <a:extLst>
              <a:ext uri="{FF2B5EF4-FFF2-40B4-BE49-F238E27FC236}">
                <a16:creationId xmlns:a16="http://schemas.microsoft.com/office/drawing/2014/main" id="{867F7171-DE28-4061-AAFF-3D7C871B53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314" y="662510"/>
            <a:ext cx="3518249" cy="35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16051"/>
            <a:ext cx="4572000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-100825"/>
            <a:ext cx="4572000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2675" y="644025"/>
            <a:ext cx="3518249" cy="35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2975" y="644025"/>
            <a:ext cx="3518249" cy="35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1614834" y="3188097"/>
            <a:ext cx="920538" cy="46163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900" b="0" i="0" u="none" strike="noStrike" cap="none" dirty="0" smtClean="0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Joy Class recommends</a:t>
            </a:r>
            <a:endParaRPr sz="900" b="0" i="0" u="none" strike="noStrike" cap="none" dirty="0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0" name="Picture 2" descr="The Lion, the Witch and the Wardrobe by C.S. Lewis | Waterstones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488" y="771937"/>
            <a:ext cx="668194" cy="1020144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ook Cover: Rosie Revere, Engineer | National Air and Space Museum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733" y="760688"/>
            <a:ext cx="794819" cy="103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ave you seen a Gruffalo? - rubber boots and elf shoes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614" y="819575"/>
            <a:ext cx="765916" cy="97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he Twits (Colour Edition): Amazon.co.uk: Dahl, Roald, Blake, Quentin:  9780141369341: Books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408" y="1955750"/>
            <a:ext cx="736963" cy="985911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r Archimedes Bath: Amazon.co.uk: Allen, Pamela, Allen, Pamela: Books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223" y="1995022"/>
            <a:ext cx="894500" cy="94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James and the Giant Peach: Dahl, Roald, Blake, Quentin: 9780142418239:  Amazon.com: Books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551" y="1979034"/>
            <a:ext cx="696042" cy="93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airy Maclary from Donaldson's Dairy Hairy Maclary and Friends:  Amazon.co.uk: Dodd, Lynley, Tennant, David: Books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733" y="3211934"/>
            <a:ext cx="986255" cy="741174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The Enormous Crocodile (Colour Edition) (Dahl Colour Illustrated):  Amazon.co.uk: Dahl, Roald, Blake, Quentin: 9780141350387: Books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668" y="3135371"/>
            <a:ext cx="649070" cy="84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One Springy Day: A Percy The Park Keeper Story: Amazon.co.uk: Butterworth,  Nick: Books">
            <a:hlinkClick r:id="rId21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625" y="803246"/>
            <a:ext cx="927395" cy="949034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Mr. Jelly (Mr. Men Classic Library): Amazon.co.uk: Hargreaves, Roger:  9781405289665: Books">
            <a:hlinkClick r:id="rId23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020" y="804429"/>
            <a:ext cx="1045909" cy="94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The Lion King (Disney Classic Series): Amazon.co.uk: Ferguson, Don, Walt  Disney Company: 9781570820878: Books">
            <a:hlinkClick r:id="rId25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935" y="751719"/>
            <a:ext cx="739666" cy="1040361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The Runaway Pea eBook: Poskitt, Kjartan, Willmore, Alex: Amazon.co.uk:  Kindle Store">
            <a:hlinkClick r:id="rId27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352" y="2036541"/>
            <a:ext cx="863600" cy="86360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e Rainbow Fish: Amazon.co.uk: Marcus Pfister: Books">
            <a:hlinkClick r:id="rId29"/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318" y="2012446"/>
            <a:ext cx="888586" cy="88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Clientmoji"/>
          <p:cNvSpPr>
            <a:spLocks noChangeAspect="1" noChangeArrowheads="1"/>
          </p:cNvSpPr>
          <p:nvPr/>
        </p:nvSpPr>
        <p:spPr bwMode="auto">
          <a:xfrm>
            <a:off x="155574" y="-144463"/>
            <a:ext cx="1129197" cy="112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0" name="Picture 6" descr="Bitmoji Image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60332" y="2356414"/>
            <a:ext cx="2586636" cy="25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94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83;p3">
            <a:extLst>
              <a:ext uri="{FF2B5EF4-FFF2-40B4-BE49-F238E27FC236}">
                <a16:creationId xmlns:a16="http://schemas.microsoft.com/office/drawing/2014/main" id="{867F7171-DE28-4061-AAFF-3D7C871B53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314" y="662510"/>
            <a:ext cx="3518249" cy="35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16051"/>
            <a:ext cx="4572000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-100825"/>
            <a:ext cx="4572000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2675" y="644025"/>
            <a:ext cx="3518249" cy="35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2975" y="644025"/>
            <a:ext cx="3518249" cy="35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1614834" y="3188097"/>
            <a:ext cx="920538" cy="46163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900" b="0" i="0" u="none" strike="noStrike" cap="none" dirty="0" smtClean="0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Faith Class recommends</a:t>
            </a:r>
            <a:endParaRPr sz="900" b="0" i="0" u="none" strike="noStrike" cap="none" dirty="0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Charlie and the Chocolate Factory by Roald Dahl, Quentin Blake | Waterstones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845" y="754636"/>
            <a:ext cx="653980" cy="1006124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verything You Need to Know About Philip Pullman's His Dark Materials  Series | Brightly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139" y="794850"/>
            <a:ext cx="654704" cy="98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necraft: The Island: An Official Minecraft Novel: Amazon.co.uk: Brooks,  Max: 9781780897745: Books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034" y="789169"/>
            <a:ext cx="589588" cy="943193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Amazing Story of Adolphus Tips - Michael Morpurgo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206" y="1914462"/>
            <a:ext cx="636431" cy="1027199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ow To Train Your Dragon: Book 1: Amazon.co.uk: Cowell, Cressida: Books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017" y="1955141"/>
            <a:ext cx="643211" cy="98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ode Name Bananas by Walliams, David (9780008305833) | BrownsBfS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312" y="1938476"/>
            <a:ext cx="626537" cy="103105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lternative Cover Design for &quot;The Secret Garden&quot; on Behance | Book cover  design inspiration, Book cover design, Cover design inspiration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047" y="3142077"/>
            <a:ext cx="562631" cy="843946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The Iron Man: 1: Amazon.co.uk: Hughes, Ted, Mould, Chris: Books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0" y="3112569"/>
            <a:ext cx="620981" cy="90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ercy Jackson and the Lightning Thief (Book 1) by Rick Riordan (Paperback,  2013) for sale online | eBay">
            <a:hlinkClick r:id="rId21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332" y="754636"/>
            <a:ext cx="682914" cy="1050636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ary Poppins: The Original Story: Amazon.co.uk: Travers, P. L.: Books">
            <a:hlinkClick r:id="rId23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952" y="766275"/>
            <a:ext cx="691842" cy="104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Annie by Thomas Edward Meehan - Penguin Books Australia">
            <a:hlinkClick r:id="rId25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305" y="1960677"/>
            <a:ext cx="637913" cy="979376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Diary of a Wimpy Kid: Double Down Diary of a Wimpy Kid Book 11:  Amazon.co.uk: Kinney, Jeff, Kinney, Jeff: Books">
            <a:hlinkClick r:id="rId27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920" y="1975974"/>
            <a:ext cx="643758" cy="979376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The 26-Storey Treehouse (The Treehouse Books) (The Treehouse Series):  Amazon.co.uk: Andy Griffiths, Terry Denton: 9781447279808: Books">
            <a:hlinkClick r:id="rId29"/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198" y="798592"/>
            <a:ext cx="645041" cy="977857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The Incredible Book Eating Boy: Amazon.co.uk: Jeffers, Oliver:  9780399247491: Books">
            <a:hlinkClick r:id="rId31"/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854" y="3143792"/>
            <a:ext cx="670619" cy="853273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The Iron Woman: 1 (Faber Children's Classics): Amazon.co.uk: Hughes, Ted,  Davidson, Andrew: Books">
            <a:hlinkClick r:id="rId33"/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242" y="1954803"/>
            <a:ext cx="636544" cy="99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Fantastic Mr Fox: Amazon.co.uk: Dahl, Roald, Blake, Quentin: 2015142410349:  Books">
            <a:hlinkClick r:id="rId35"/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890" y="769948"/>
            <a:ext cx="658551" cy="10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Bad Mermaids Meet the Sushi Sisters: Amazon.co.uk: Pounder, Sibéal,  Cockcroft, Jason: Books">
            <a:hlinkClick r:id="rId37"/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237" y="3170262"/>
            <a:ext cx="586550" cy="82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F45B8B0-96D0-4622-8985-DE2A1830289E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596055"/>
            <a:ext cx="2307370" cy="230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84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83;p3">
            <a:extLst>
              <a:ext uri="{FF2B5EF4-FFF2-40B4-BE49-F238E27FC236}">
                <a16:creationId xmlns:a16="http://schemas.microsoft.com/office/drawing/2014/main" id="{867F7171-DE28-4061-AAFF-3D7C871B53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314" y="662510"/>
            <a:ext cx="3518249" cy="35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16051"/>
            <a:ext cx="4572000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-100825"/>
            <a:ext cx="4572000" cy="18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2675" y="644025"/>
            <a:ext cx="3518249" cy="35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2975" y="644025"/>
            <a:ext cx="3518249" cy="35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1614833" y="3188097"/>
            <a:ext cx="1096835" cy="46163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900" b="0" i="0" u="none" strike="noStrike" cap="none" dirty="0" smtClean="0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Further recommendations</a:t>
            </a:r>
            <a:endParaRPr sz="900" b="0" i="0" u="none" strike="noStrike" cap="none" dirty="0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Wisp: A Story of Hope by Zana Fraillon and Grahame Baker-Smith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565" y="779295"/>
            <a:ext cx="760345" cy="962528"/>
          </a:xfrm>
          <a:prstGeom prst="rect">
            <a:avLst/>
          </a:prstGeom>
          <a:noFill/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les by Louis Sachar | WHSmith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578" y="793551"/>
            <a:ext cx="648441" cy="99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Explorer: Amazon.co.uk: Rundell, Katherine, Horn, Hannah: Books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255" y="807807"/>
            <a:ext cx="658944" cy="101110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gheart (The Cogheart Adventures #1): 01: Amazon.co.uk: Peter Bunzl: Books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834" y="1939197"/>
            <a:ext cx="834076" cy="1017377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Wonder (Palacio novel) - Wikipedia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559" y="1954433"/>
            <a:ext cx="665007" cy="100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he Nowhere Emporium: 1 (Kelpies): Amazon.co.uk: Ross MacKenzie: Books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909" y="1925093"/>
            <a:ext cx="693948" cy="1040922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Black Powder eBook: Sherrick, Ally: Amazon.co.uk: Kindle Store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719" y="3101609"/>
            <a:ext cx="592122" cy="91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Who Let the Gods Out?: the first EPIC laugh-out-loud adventure in Maz  Evans's bestselling series: 1: Amazon.co.uk: Evans, Maz: 9781910655412:  Books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225" y="3101610"/>
            <a:ext cx="628397" cy="947222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Bitmoji Image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505" y="1984675"/>
            <a:ext cx="2918750" cy="291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25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53</Words>
  <Application>Microsoft Office PowerPoint</Application>
  <PresentationFormat>On-screen Show (16:9)</PresentationFormat>
  <Paragraphs>10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Corsiva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Parmenter</dc:creator>
  <cp:lastModifiedBy>Chris Parmenter</cp:lastModifiedBy>
  <cp:revision>32</cp:revision>
  <dcterms:modified xsi:type="dcterms:W3CDTF">2021-07-14T20:02:57Z</dcterms:modified>
</cp:coreProperties>
</file>